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329" r:id="rId42"/>
    <p:sldId id="294" r:id="rId43"/>
    <p:sldId id="324" r:id="rId44"/>
    <p:sldId id="328" r:id="rId45"/>
    <p:sldId id="325" r:id="rId46"/>
    <p:sldId id="331" r:id="rId47"/>
    <p:sldId id="332" r:id="rId48"/>
    <p:sldId id="333" r:id="rId49"/>
    <p:sldId id="334" r:id="rId50"/>
    <p:sldId id="330" r:id="rId51"/>
    <p:sldId id="327" r:id="rId52"/>
    <p:sldId id="310" r:id="rId53"/>
    <p:sldId id="335" r:id="rId54"/>
  </p:sldIdLst>
  <p:sldSz cx="12192000" cy="6858000"/>
  <p:notesSz cx="6858000" cy="9144000"/>
  <p:embeddedFontLst>
    <p:embeddedFont>
      <p:font typeface="Arial Black" panose="020B0604020202020204" pitchFamily="34" charset="0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to_git_github_fall_23#gitgithub-homewor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 (time permitting):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on CURC resources: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https://github.com/ResearchComputing/intro_to_git_github_fall_23#gitgithub-homework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basic is free (up to 5GB of storage)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Enterprise (free for CU affiliates)</a:t>
            </a:r>
          </a:p>
          <a:p>
            <a:pPr lvl="2">
              <a:spcBef>
                <a:spcPts val="1000"/>
              </a:spcBef>
            </a:pPr>
            <a:r>
              <a:rPr lang="en-US" dirty="0">
                <a:hlinkClick r:id="rId3"/>
              </a:rPr>
              <a:t>https://oit.colorado.edu/services/business-services/github-enterprise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7336</TotalTime>
  <Words>2240</Words>
  <Application>Microsoft Macintosh PowerPoint</Application>
  <PresentationFormat>Widescreen</PresentationFormat>
  <Paragraphs>399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 Black</vt:lpstr>
      <vt:lpstr>Courier New</vt:lpstr>
      <vt:lpstr>Arial</vt:lpstr>
      <vt:lpstr>Consolas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 (time permitting):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41</cp:revision>
  <dcterms:modified xsi:type="dcterms:W3CDTF">2023-09-15T17:26:45Z</dcterms:modified>
</cp:coreProperties>
</file>